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2D269-2587-4761-A5F5-DCBB49AB319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1EF4D-D923-4C0C-ADC6-8DC9A09A8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3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Dallas Symphony Organization provides young musicians with activities through their program </a:t>
            </a:r>
            <a:r>
              <a:rPr lang="en-US" dirty="0" err="1"/>
              <a:t>DSOKids</a:t>
            </a:r>
            <a:r>
              <a:rPr lang="en-US" dirty="0"/>
              <a:t>.  This week I would like you to explore the section titled </a:t>
            </a:r>
            <a:r>
              <a:rPr lang="en-US" b="1" i="1" dirty="0"/>
              <a:t>Listen and Learn</a:t>
            </a:r>
            <a:r>
              <a:rPr lang="en-US" b="0" i="0" dirty="0"/>
              <a:t>.  I would like to challenge you to fill out a SQUILT Journal for at least one of your listening experiences.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1EF4D-D923-4C0C-ADC6-8DC9A09A81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5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D1F47-9ED5-453B-AD1B-4A5C52101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9EF79-3274-471B-A749-99ABC9224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8EE69-9C20-4D4C-A577-1D1BE280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E0945-FC31-45EE-893B-AEAB1237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CDA06-189F-43A5-904C-57685C70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4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D6FDF-2231-4794-AEBC-23DCE6AE3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AACE1-3316-402B-990C-511CD2A2D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A23EF-93DB-459A-8084-787C1299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FA33E-70C4-472B-9C7A-58152B97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0A035-F442-490D-B6BB-3616D5C6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7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A5B9F1-4929-4646-9FE0-7777F817D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8C2EF-2CC1-439F-B5BE-BAE2CFEE3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37C07-DF6A-475E-A866-C59B4A9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88F9B-843A-47A7-AFEC-E837C473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B0FE2-217A-4F43-86C3-DF51ADA45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6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905F-FF46-4361-AFFD-13767827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9A9A2-3630-4C61-B45F-42BCDF5AA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C3F80-851D-4E50-9C44-FAD69365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B1A7E-97C7-46CC-B8BB-3AD6A96D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BF89B-21AB-42E0-BEF5-1A175313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2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F829-37B2-49AC-AA1C-EE42150B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74BBF-DB01-4044-AF76-23271D0D5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61065-EEF6-4CBC-83D6-C5C4F466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43BFC-7AF8-4B6B-B11B-37AAA36E3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866D2-EE11-4CE4-8461-6110314AC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0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A0A5-D627-41CA-8BFC-5F48561F1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6FAD7-1402-4792-87B9-7313E9E72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13EAF-1371-4793-80DA-E76342162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C1E18-3E8F-44B0-9349-8EC518A6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8EA37-B9AE-49C5-9564-28E2605D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4AE76-7F21-48E2-886A-4F1CB822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9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D480A-4E67-4DFB-8E35-47D0D8E7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39B09-3B9B-4829-9462-824099C0D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D0E97-0A35-4BBD-A5F3-5AD0811FB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6CF74-F017-42D6-A5BD-745BBE6CB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CFC70-F44C-4EEF-831F-7CB54CA5A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F0BC9E-CF4F-43F0-89CB-E3492E94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09FC0-24BC-41DB-8BEE-4481E8F0E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E88F5-C058-4CD5-A115-2EEAF6B8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6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F7FB-CE78-4C98-BFAC-66E767D7B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5C1FB-099E-4609-A7F5-0AB2D9931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4D990-822F-4611-915C-7EB475C4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A824B-FA90-49A0-856A-B9A000192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6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810456-E926-4E32-8E0C-A1FCE8AB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E7B06-CEF1-4F5F-98BE-568DB151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C31BD-EFAB-433E-85FB-346E6EE2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2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52F82-F12A-4B7D-8D34-D805D5302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43C6-FDAB-4FF9-9BA0-E39C148C7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588B8-E3BA-43A3-BBF7-635851399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16FBF-2E9E-440E-BDE3-ED99C766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4FE77-6B0B-438A-B4B0-3741756F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B1D8E-3F6C-426C-9505-8719366D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8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9AD59-621A-48B9-B323-E1FAF4C6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15B33A-569A-4640-B93D-969ADDD27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098B0-111F-4D5A-B60A-B674C64E9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ECCBA-F13C-49F1-BF61-C38FAE97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963C1-12C6-49D1-A000-48916BCE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1C2C4-3ACB-41A4-AC8B-CD78E75B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6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0271B4-919F-42B9-AF43-C8C7B7496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815B8-B290-42BA-8576-CE9E1A7FA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E5C1E-25BF-41E0-8140-A1DC09C99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A7A-E544-46F6-84CB-EB853AD2A09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D9486-5383-458B-8B0C-3A2851095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DE12B-4F8F-4163-954C-F037EBDE1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58B69-2B81-4F1A-985F-B0624712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3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ljazznotes.blogspot.com/2012_08_01_archive.html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eedpix.com/photo/175025/music-note-clef-treble-musical-notes-melody-soun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dso.com/dso-kids/learn-and-listen/instrument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n.wikipedia.org/wiki/Aqualung_%28software%29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>
            <a:extLst>
              <a:ext uri="{FF2B5EF4-FFF2-40B4-BE49-F238E27FC236}">
                <a16:creationId xmlns:a16="http://schemas.microsoft.com/office/drawing/2014/main" id="{7CB58083-207D-4F1E-8D94-FB2CCB15F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634636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8">
            <a:extLst>
              <a:ext uri="{FF2B5EF4-FFF2-40B4-BE49-F238E27FC236}">
                <a16:creationId xmlns:a16="http://schemas.microsoft.com/office/drawing/2014/main" id="{7B578FCC-1870-4302-A27B-C1862E46C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45716" r="30135" b="9820"/>
          <a:stretch>
            <a:fillRect/>
          </a:stretch>
        </p:blipFill>
        <p:spPr>
          <a:xfrm rot="16200000" flipH="1">
            <a:off x="4979456" y="2019878"/>
            <a:ext cx="6858000" cy="2818242"/>
          </a:xfrm>
          <a:custGeom>
            <a:avLst/>
            <a:gdLst>
              <a:gd name="connsiteX0" fmla="*/ 0 w 6858000"/>
              <a:gd name="connsiteY0" fmla="*/ 1 h 2818242"/>
              <a:gd name="connsiteX1" fmla="*/ 0 w 6858000"/>
              <a:gd name="connsiteY1" fmla="*/ 2818242 h 2818242"/>
              <a:gd name="connsiteX2" fmla="*/ 6858000 w 6858000"/>
              <a:gd name="connsiteY2" fmla="*/ 2818241 h 2818242"/>
              <a:gd name="connsiteX3" fmla="*/ 6858000 w 6858000"/>
              <a:gd name="connsiteY3" fmla="*/ 0 h 2818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2818242">
                <a:moveTo>
                  <a:pt x="0" y="1"/>
                </a:moveTo>
                <a:lnTo>
                  <a:pt x="0" y="2818242"/>
                </a:lnTo>
                <a:lnTo>
                  <a:pt x="6858000" y="2818241"/>
                </a:lnTo>
                <a:lnTo>
                  <a:pt x="685800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98177A-31D2-4064-9A6F-3D6FBC398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1365403"/>
            <a:ext cx="6406842" cy="4127194"/>
          </a:xfrm>
        </p:spPr>
        <p:txBody>
          <a:bodyPr anchor="ctr">
            <a:normAutofit/>
          </a:bodyPr>
          <a:lstStyle/>
          <a:p>
            <a:pPr algn="l"/>
            <a:r>
              <a:rPr lang="en-US" sz="6600" dirty="0">
                <a:solidFill>
                  <a:srgbClr val="FFFFFF"/>
                </a:solidFill>
              </a:rPr>
              <a:t>Monroe Musicians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3C69D-1BF4-4921-A1F3-C06A3D254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1100" y="1200627"/>
            <a:ext cx="2794151" cy="4456747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en-US" dirty="0">
                <a:solidFill>
                  <a:srgbClr val="000000"/>
                </a:solidFill>
              </a:rPr>
              <a:t>I have missed you. I love listening to you singing.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Keep singing and dancing while we are keeping a safe distance from each other.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We have been studying the instruments of the Orchestra.  Below you will find an assignment for next weeks music adventure.</a:t>
            </a:r>
          </a:p>
        </p:txBody>
      </p:sp>
    </p:spTree>
    <p:extLst>
      <p:ext uri="{BB962C8B-B14F-4D97-AF65-F5344CB8AC3E}">
        <p14:creationId xmlns:p14="http://schemas.microsoft.com/office/powerpoint/2010/main" val="162323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A3BFE70-F2EA-452C-B740-A8062880A698}"/>
              </a:ext>
            </a:extLst>
          </p:cNvPr>
          <p:cNvGrpSpPr/>
          <p:nvPr/>
        </p:nvGrpSpPr>
        <p:grpSpPr>
          <a:xfrm>
            <a:off x="2542607" y="643467"/>
            <a:ext cx="7106785" cy="5571066"/>
            <a:chOff x="0" y="0"/>
            <a:chExt cx="4143375" cy="324806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9855BE0-60AE-466E-96CF-169C039D8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4143375" cy="2905125"/>
            </a:xfrm>
            <a:prstGeom prst="rect">
              <a:avLst/>
            </a:prstGeom>
          </p:spPr>
        </p:pic>
        <p:sp>
          <p:nvSpPr>
            <p:cNvPr id="5" name="Text Box 26">
              <a:extLst>
                <a:ext uri="{FF2B5EF4-FFF2-40B4-BE49-F238E27FC236}">
                  <a16:creationId xmlns:a16="http://schemas.microsoft.com/office/drawing/2014/main" id="{A909E5E1-3B28-4720-801D-079F62174123}"/>
                </a:ext>
              </a:extLst>
            </p:cNvPr>
            <p:cNvSpPr txBox="1"/>
            <p:nvPr/>
          </p:nvSpPr>
          <p:spPr>
            <a:xfrm>
              <a:off x="0" y="2904530"/>
              <a:ext cx="4143375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>
                <a:lnSpc>
                  <a:spcPct val="9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This Photo</a:t>
              </a:r>
              <a:r>
                <a: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Unknown Author is licensed under </a:t>
              </a: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BY-SA-NC</a:t>
              </a:r>
              <a:endPara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EDD292E-2336-4456-A22B-349CC4ECCCA5}"/>
              </a:ext>
            </a:extLst>
          </p:cNvPr>
          <p:cNvGrpSpPr/>
          <p:nvPr/>
        </p:nvGrpSpPr>
        <p:grpSpPr>
          <a:xfrm>
            <a:off x="2658721" y="480060"/>
            <a:ext cx="7106785" cy="5571066"/>
            <a:chOff x="0" y="0"/>
            <a:chExt cx="4143375" cy="324806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153929-F541-4DE7-87B6-3B296C826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4143375" cy="2905125"/>
            </a:xfrm>
            <a:prstGeom prst="rect">
              <a:avLst/>
            </a:prstGeom>
          </p:spPr>
        </p:pic>
        <p:sp>
          <p:nvSpPr>
            <p:cNvPr id="9" name="Text Box 26">
              <a:extLst>
                <a:ext uri="{FF2B5EF4-FFF2-40B4-BE49-F238E27FC236}">
                  <a16:creationId xmlns:a16="http://schemas.microsoft.com/office/drawing/2014/main" id="{315DF0BF-AE28-4E8F-B9BE-578E35727E00}"/>
                </a:ext>
              </a:extLst>
            </p:cNvPr>
            <p:cNvSpPr txBox="1"/>
            <p:nvPr/>
          </p:nvSpPr>
          <p:spPr>
            <a:xfrm>
              <a:off x="0" y="2904530"/>
              <a:ext cx="4143375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>
                <a:lnSpc>
                  <a:spcPct val="9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This Photo</a:t>
              </a:r>
              <a:r>
                <a: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Unknown Author is licensed under </a:t>
              </a: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BY-SA-NC</a:t>
              </a:r>
              <a:endPara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B709B7-92C7-46D7-8E33-586D85F944F6}"/>
              </a:ext>
            </a:extLst>
          </p:cNvPr>
          <p:cNvGrpSpPr/>
          <p:nvPr/>
        </p:nvGrpSpPr>
        <p:grpSpPr>
          <a:xfrm>
            <a:off x="2564621" y="480060"/>
            <a:ext cx="7106785" cy="5571066"/>
            <a:chOff x="0" y="0"/>
            <a:chExt cx="4143375" cy="324806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2D1A458-9759-44E1-AC3F-2DC6A981C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4143375" cy="2905125"/>
            </a:xfrm>
            <a:prstGeom prst="rect">
              <a:avLst/>
            </a:prstGeom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137D4674-DC1C-4471-A740-C4BD1ACDFBF5}"/>
                </a:ext>
              </a:extLst>
            </p:cNvPr>
            <p:cNvSpPr txBox="1"/>
            <p:nvPr/>
          </p:nvSpPr>
          <p:spPr>
            <a:xfrm>
              <a:off x="0" y="2904530"/>
              <a:ext cx="4143375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>
                <a:lnSpc>
                  <a:spcPct val="9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This Photo</a:t>
              </a:r>
              <a:r>
                <a: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Unknown Author is licensed under </a:t>
              </a: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BY-SA-NC</a:t>
              </a:r>
              <a:endPara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09A2FC4-54E4-4804-8482-02BA8AE2BD55}"/>
              </a:ext>
            </a:extLst>
          </p:cNvPr>
          <p:cNvGrpSpPr/>
          <p:nvPr/>
        </p:nvGrpSpPr>
        <p:grpSpPr>
          <a:xfrm>
            <a:off x="2567229" y="407298"/>
            <a:ext cx="7106785" cy="5571066"/>
            <a:chOff x="0" y="0"/>
            <a:chExt cx="4143375" cy="324806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196E8E-401A-4DC2-958F-5BED31EF2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4143375" cy="2905125"/>
            </a:xfrm>
            <a:prstGeom prst="rect">
              <a:avLst/>
            </a:prstGeom>
          </p:spPr>
        </p:pic>
        <p:sp>
          <p:nvSpPr>
            <p:cNvPr id="17" name="Text Box 26">
              <a:extLst>
                <a:ext uri="{FF2B5EF4-FFF2-40B4-BE49-F238E27FC236}">
                  <a16:creationId xmlns:a16="http://schemas.microsoft.com/office/drawing/2014/main" id="{49D8CB03-E2E0-4E92-A96D-B28A2312EF2D}"/>
                </a:ext>
              </a:extLst>
            </p:cNvPr>
            <p:cNvSpPr txBox="1"/>
            <p:nvPr/>
          </p:nvSpPr>
          <p:spPr>
            <a:xfrm>
              <a:off x="0" y="2904530"/>
              <a:ext cx="4143375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>
                <a:lnSpc>
                  <a:spcPct val="9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This Photo</a:t>
              </a:r>
              <a:r>
                <a: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Unknown Author is licensed under </a:t>
              </a:r>
              <a:r>
                <a:rPr lang="en-US" sz="20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BY-SA-NC</a:t>
              </a:r>
              <a:endPara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0911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6761C6-53B3-444F-9EE4-005252A7FDEE}"/>
              </a:ext>
            </a:extLst>
          </p:cNvPr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Dallas Symphony Organization provides young musicians with activities through their program </a:t>
            </a:r>
            <a:r>
              <a:rPr lang="en-US" i="1" u="sng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DSOKids</a:t>
            </a:r>
            <a:r>
              <a:rPr lang="en-US" i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This week I would like you to explore the section titled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 and Learn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I would like to challenge you to fill out a SQUILT Journal for at least one of your listening experiences.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01CB61-45FD-49FB-B43E-A728E64CA0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73515" y="2496502"/>
            <a:ext cx="1864995" cy="186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75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BB482A-1706-4C92-B0BB-DD4FC016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5210" y="965768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</a:rPr>
              <a:t>Listening </a:t>
            </a:r>
          </a:p>
        </p:txBody>
      </p:sp>
      <p:sp>
        <p:nvSpPr>
          <p:cNvPr id="1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A29CC-859A-4D38-974B-3F4ABCFA9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endParaRPr lang="en-US" sz="2000" dirty="0">
              <a:solidFill>
                <a:srgbClr val="000000"/>
              </a:solidFill>
              <a:hlinkClick r:id="rId3"/>
            </a:endParaRPr>
          </a:p>
          <a:p>
            <a:r>
              <a:rPr lang="en-US" sz="2000" dirty="0">
                <a:solidFill>
                  <a:srgbClr val="000000"/>
                </a:solidFill>
                <a:hlinkClick r:id="rId3"/>
              </a:rPr>
              <a:t>https://www.mydso.com/dso-kids/learn-and-listen/instruments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5FEA096-A5D9-40AF-A818-8AA4615C56E0}"/>
              </a:ext>
            </a:extLst>
          </p:cNvPr>
          <p:cNvGrpSpPr/>
          <p:nvPr/>
        </p:nvGrpSpPr>
        <p:grpSpPr>
          <a:xfrm>
            <a:off x="429349" y="2125674"/>
            <a:ext cx="3661831" cy="2626851"/>
            <a:chOff x="0" y="0"/>
            <a:chExt cx="5943600" cy="628650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ED8A5F7-B12B-4B27-97E5-9C4648C03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0" y="0"/>
              <a:ext cx="5943600" cy="5943600"/>
            </a:xfrm>
            <a:prstGeom prst="rect">
              <a:avLst/>
            </a:prstGeom>
          </p:spPr>
        </p:pic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3F020826-D4E4-4763-AE96-FB49D5E1E8EC}"/>
                </a:ext>
              </a:extLst>
            </p:cNvPr>
            <p:cNvSpPr txBox="1"/>
            <p:nvPr/>
          </p:nvSpPr>
          <p:spPr>
            <a:xfrm>
              <a:off x="0" y="5942969"/>
              <a:ext cx="5943600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>
                <a:lnSpc>
                  <a:spcPct val="9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3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5"/>
                </a:rPr>
                <a:t>This Photo</a:t>
              </a:r>
              <a:r>
                <a:rPr lang="en-US" sz="3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Unknown Author is licensed under </a:t>
              </a:r>
              <a:r>
                <a:rPr lang="en-US" sz="3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6"/>
                </a:rPr>
                <a:t>CC BY-SA</a:t>
              </a:r>
              <a:endParaRPr lang="en-US" sz="3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64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216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Office Theme</vt:lpstr>
      <vt:lpstr>Monroe Musicians</vt:lpstr>
      <vt:lpstr>PowerPoint Presentation</vt:lpstr>
      <vt:lpstr>PowerPoint Presentation</vt:lpstr>
      <vt:lpstr>Listening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Monroe Musicians</dc:title>
  <dc:creator>Wilkinson, Ann L.</dc:creator>
  <cp:lastModifiedBy>Wilkinson, Ann L.</cp:lastModifiedBy>
  <cp:revision>4</cp:revision>
  <dcterms:created xsi:type="dcterms:W3CDTF">2020-03-24T16:28:36Z</dcterms:created>
  <dcterms:modified xsi:type="dcterms:W3CDTF">2020-03-30T20:21:43Z</dcterms:modified>
</cp:coreProperties>
</file>